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udio/unknown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68" r:id="rId5"/>
    <p:sldId id="258" r:id="rId6"/>
    <p:sldId id="269" r:id="rId7"/>
    <p:sldId id="259" r:id="rId8"/>
    <p:sldId id="270" r:id="rId9"/>
    <p:sldId id="260" r:id="rId10"/>
    <p:sldId id="271" r:id="rId11"/>
    <p:sldId id="261" r:id="rId12"/>
    <p:sldId id="272" r:id="rId13"/>
    <p:sldId id="262" r:id="rId14"/>
    <p:sldId id="273" r:id="rId15"/>
    <p:sldId id="263" r:id="rId16"/>
    <p:sldId id="274" r:id="rId17"/>
    <p:sldId id="264" r:id="rId18"/>
    <p:sldId id="275" r:id="rId19"/>
    <p:sldId id="265" r:id="rId20"/>
    <p:sldId id="276" r:id="rId21"/>
    <p:sldId id="266" r:id="rId22"/>
    <p:sldId id="26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3A8CB-CF0B-4F09-A23B-C36070B11DA7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E6F6E-189F-4F00-880A-141EE4397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E6E82-0A40-4873-91F0-4DE25B6B6A70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76418-F8C8-4C5C-A55B-A831EA193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570D2-F773-447A-B82E-2EFA02DF06B6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B32D1-14D3-4020-8C3F-931F190F8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EA895-D756-4757-B108-6601A6A6EFE4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03B80-3BA7-4B2A-9FC1-C675D97C9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353C-BBA8-42D9-935B-A3062B32130C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E983E-2216-4B86-8CF4-39DCB2F26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2B6E7-0BB2-400A-8892-360BA09BAB77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0D87-D378-458E-AAE1-95CD7E458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9AA05-EFE5-4B0F-A771-017355288017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37BA3-A0FF-408F-9A5F-950F2FFF7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571AD-03B3-4983-824A-6EF6F006238D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FCD0-6A6D-4929-BAC5-A226CB34C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0158-854C-4496-A24F-AA1D485AD691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CD8CD-256F-47CB-85F8-CA9D5F728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AF0D-DED8-4A30-8E1B-86E9C94C3E36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750CA-0E24-4FB2-A3B7-FC8E6A146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3BC30-2BE0-485D-B3C5-12FD3841C7C6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DD236-A458-4134-9AC9-5144E62D3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BAEA0D-3390-4EE9-889F-01FB6FC5DB50}" type="datetimeFigureOut">
              <a:rPr lang="ru-RU"/>
              <a:pPr>
                <a:defRPr/>
              </a:pPr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A90329-2442-4CF6-A1C3-428778068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обложка копи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988" y="0"/>
            <a:ext cx="91709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571750" y="3357563"/>
            <a:ext cx="4044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70C0"/>
                </a:solidFill>
                <a:latin typeface="Calibri" pitchFamily="34" charset="0"/>
              </a:rPr>
              <a:t>Цель: развитие логического мышления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Безимени-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2000250"/>
            <a:ext cx="3857625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28860" y="714356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pull dir="ld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Безимени-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Рисунок 2" descr="Безимени-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571500"/>
            <a:ext cx="150018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Рисунок 3" descr="Безимени-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4357688"/>
            <a:ext cx="150018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Рисунок 4" descr="Безимени-4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13" y="571500"/>
            <a:ext cx="1785937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Рисунок 5" descr="Безимени-4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2500313"/>
            <a:ext cx="17145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Безимени-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2571750"/>
            <a:ext cx="3584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357422" y="100010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heel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Безимени-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2" descr="Безимени-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642938"/>
            <a:ext cx="1714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3" descr="Безимени-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2500313"/>
            <a:ext cx="1714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Безимени-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2357438"/>
            <a:ext cx="3817938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14546" y="100010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heel spokes="8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Безимени-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2" descr="Безимени-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571500"/>
            <a:ext cx="18573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3" descr="Безимени-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52713" y="2643188"/>
            <a:ext cx="16954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Безимени-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1857375"/>
            <a:ext cx="4441825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57356" y="64291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checker dir="vert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1" descr="Безимени-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2" descr="Безимени-7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285750"/>
            <a:ext cx="164306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3" descr="Безимени-7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286000"/>
            <a:ext cx="16430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1" descr="Безимени-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38" y="2286000"/>
            <a:ext cx="395763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43108" y="928670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heel spokes="2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" descr="Безимени-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2" descr="Безимени-9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571500"/>
            <a:ext cx="15716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3" descr="Безимени-9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25" y="2428875"/>
            <a:ext cx="163988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500174"/>
            <a:ext cx="7929618" cy="40318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Задание: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Посмотри внимательно на рисунок.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В каждом ряду четыре картинки.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В последнем ряду всего три, одной картинки не хватает.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Как ты думаешь, какой?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С помощью мышки выбери правильный ответ,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 нажав на нужную картинку.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dirty="0">
              <a:solidFill>
                <a:srgbClr val="0070C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Удачи!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 descr="Безимени-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2571750"/>
            <a:ext cx="3429000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5984" y="100010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ipe dir="d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1" descr="Безимени-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2" descr="Безимени-10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642938"/>
            <a:ext cx="1714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3" descr="Безимени-10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2500313"/>
            <a:ext cx="15716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1" descr="Безимени-1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3214688"/>
            <a:ext cx="32734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5984" y="135729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randomBar dir="vert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 descr="Безимени-1 копи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Рисунок 2" descr="Безимени-1 копия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5715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3" descr="Безимени-1 копия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2428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 descr="Безимени-1 копия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2428875"/>
            <a:ext cx="3500437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71670" y="928670"/>
            <a:ext cx="525015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pull dir="d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Безимени-1.jp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2" descr="Безимени-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5" y="571500"/>
            <a:ext cx="192881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3" descr="Безимени-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88" y="2428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 descr="Безимени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38" y="2571750"/>
            <a:ext cx="409892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714356"/>
            <a:ext cx="52501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plus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Безимени-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2" descr="Безимени-2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571500"/>
            <a:ext cx="17145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3" descr="Безимени-2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357438"/>
            <a:ext cx="17145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Безимени-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25" y="2143125"/>
            <a:ext cx="40259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785794"/>
            <a:ext cx="52501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comb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Безимени-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2" descr="Безимени-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25" y="571500"/>
            <a:ext cx="15716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3" descr="Безимени-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88" y="2500313"/>
            <a:ext cx="15716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70</Words>
  <Application>Microsoft Office PowerPoint</Application>
  <PresentationFormat>On-screen Show (4:3)</PresentationFormat>
  <Paragraphs>20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Тема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storm</dc:creator>
  <cp:lastModifiedBy>Windows User</cp:lastModifiedBy>
  <cp:revision>4</cp:revision>
  <dcterms:created xsi:type="dcterms:W3CDTF">2009-08-08T13:01:18Z</dcterms:created>
  <dcterms:modified xsi:type="dcterms:W3CDTF">2017-01-26T17:36:28Z</dcterms:modified>
</cp:coreProperties>
</file>