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95" r:id="rId3"/>
    <p:sldId id="292" r:id="rId4"/>
    <p:sldId id="293" r:id="rId5"/>
    <p:sldId id="294" r:id="rId6"/>
    <p:sldId id="296" r:id="rId7"/>
    <p:sldId id="297" r:id="rId8"/>
    <p:sldId id="29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39" autoAdjust="0"/>
  </p:normalViewPr>
  <p:slideViewPr>
    <p:cSldViewPr snapToGrid="0">
      <p:cViewPr varScale="1">
        <p:scale>
          <a:sx n="66" d="100"/>
          <a:sy n="66" d="100"/>
        </p:scale>
        <p:origin x="-2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6CFD7-91FE-4F54-B09F-E5BDAC0BB628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5EA7-BBEC-4715-93A2-E3D17F3FB6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11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8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49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86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80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370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6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711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382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32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8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42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1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51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4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2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0E644-F104-4AF2-9050-4E1D0C85F471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1C83A6-6FA0-40B3-A165-B9AB0C829E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3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s://kartinkinaden.ru/uploads/posts/2020-07/thumbs/1593721805_17-p-foni-dlya-detskikh-prezentatsii-v-shkolu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85"/>
            <a:ext cx="12191999" cy="684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472" y="148046"/>
            <a:ext cx="9009499" cy="94052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Новосибирска «Детский сад № 81 «Дошкольная академия»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9472" y="1765076"/>
            <a:ext cx="8596668" cy="2968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Декорирование футболки </a:t>
            </a:r>
          </a:p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«Витраж» восковыми мелками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933" l="0" r="37341">
                        <a14:backgroundMark x1="30055" y1="9091" x2="4372" y2="9881"/>
                        <a14:backgroundMark x1="4372" y1="9881" x2="4007" y2="55336"/>
                        <a14:backgroundMark x1="3643" y1="6324" x2="2368" y2="56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54"/>
          <a:stretch/>
        </p:blipFill>
        <p:spPr bwMode="auto">
          <a:xfrm>
            <a:off x="0" y="35831"/>
            <a:ext cx="3657599" cy="147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7903" y="4326041"/>
            <a:ext cx="4823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Дроздова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592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get-zen_doc/987771/pub_5c03b65ec7e972041d97a77b_5c03b74964381a04585143a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6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256452" y="1683654"/>
            <a:ext cx="4193834" cy="2191659"/>
          </a:xfrm>
          <a:prstGeom prst="round2DiagRect">
            <a:avLst/>
          </a:prstGeom>
          <a:gradFill>
            <a:gsLst>
              <a:gs pos="0">
                <a:schemeClr val="accent2">
                  <a:tint val="65000"/>
                  <a:lumMod val="110000"/>
                </a:schemeClr>
              </a:gs>
              <a:gs pos="14000">
                <a:schemeClr val="accent2">
                  <a:tint val="9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изобразительному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114" y="200431"/>
            <a:ext cx="11945257" cy="1333698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F0A22E"/>
              </a:buClr>
              <a:buSzPct val="80000"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</a:p>
          <a:p>
            <a:pPr lvl="0" algn="ctr" defTabSz="457200">
              <a:spcBef>
                <a:spcPts val="1000"/>
              </a:spcBef>
              <a:buClr>
                <a:srgbClr val="F0A22E"/>
              </a:buClr>
              <a:buSzPct val="80000"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художественно-эстетического развития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256452" y="4093026"/>
            <a:ext cx="4193834" cy="2191659"/>
          </a:xfrm>
          <a:prstGeom prst="round2DiagRect">
            <a:avLst/>
          </a:prstGeom>
          <a:gradFill>
            <a:gsLst>
              <a:gs pos="0">
                <a:schemeClr val="accent1">
                  <a:tint val="65000"/>
                  <a:lumMod val="110000"/>
                </a:schemeClr>
              </a:gs>
              <a:gs pos="15000">
                <a:schemeClr val="accent1">
                  <a:tint val="9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деятельность и детское творчество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 flipH="1">
            <a:off x="1691709" y="4093026"/>
            <a:ext cx="4193834" cy="2191659"/>
          </a:xfrm>
          <a:prstGeom prst="round2Diag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12000">
                <a:srgbClr val="00B050">
                  <a:shade val="67500"/>
                  <a:satMod val="115000"/>
                </a:srgbClr>
              </a:gs>
              <a:gs pos="76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музыкальному искусству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 flipH="1">
            <a:off x="1590109" y="1683654"/>
            <a:ext cx="4193834" cy="2191659"/>
          </a:xfrm>
          <a:prstGeom prst="round2DiagRect">
            <a:avLst/>
          </a:prstGeom>
          <a:gradFill flip="none" rotWithShape="1">
            <a:gsLst>
              <a:gs pos="0">
                <a:srgbClr val="5B5BFF">
                  <a:tint val="66000"/>
                  <a:satMod val="160000"/>
                </a:srgbClr>
              </a:gs>
              <a:gs pos="58000">
                <a:srgbClr val="9494FF"/>
              </a:gs>
              <a:gs pos="90000">
                <a:srgbClr val="5B5BFF">
                  <a:tint val="44500"/>
                  <a:satMod val="160000"/>
                </a:srgbClr>
              </a:gs>
              <a:gs pos="100000">
                <a:srgbClr val="5B5B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в мире художественной литературы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0686" y="3222171"/>
            <a:ext cx="2510971" cy="126274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256452" y="4093026"/>
            <a:ext cx="4193834" cy="2191659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дизайн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24000" y="431030"/>
            <a:ext cx="9158514" cy="646986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F0A22E"/>
              </a:buClr>
              <a:buSzPct val="80000"/>
            </a:pP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дизайн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510971" y="1078016"/>
            <a:ext cx="0" cy="102655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136742" y="1109023"/>
            <a:ext cx="0" cy="102655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0" y="2104571"/>
            <a:ext cx="2196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8004" y="2121769"/>
            <a:ext cx="3124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24000" y="2644989"/>
            <a:ext cx="9056914" cy="0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823028" y="2644989"/>
            <a:ext cx="0" cy="102655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943600" y="2691830"/>
            <a:ext cx="0" cy="102655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972945" y="2644989"/>
            <a:ext cx="0" cy="1026555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81465" y="3671544"/>
            <a:ext cx="2283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«Аранжировка»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(фото-дизайн)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2037" y="3718385"/>
            <a:ext cx="2240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одежды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80289" y="3660924"/>
            <a:ext cx="3635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пространственный дизайн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ou5-dubna.ru/images/metodist/IMG_253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214" y="4502541"/>
            <a:ext cx="2865628" cy="2150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98" y="4502541"/>
            <a:ext cx="2754362" cy="2150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0" b="9550"/>
          <a:stretch/>
        </p:blipFill>
        <p:spPr bwMode="auto">
          <a:xfrm>
            <a:off x="7558004" y="4491920"/>
            <a:ext cx="2755229" cy="2147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1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83657" y="758482"/>
            <a:ext cx="8719019" cy="715089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F0A22E"/>
              </a:buClr>
              <a:buSzPct val="80000"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с помощью наждачной бумаги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2846" y="2278013"/>
            <a:ext cx="51352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«инструменты»: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Утюг;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Восковые мелки;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Наждачная бумага;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Фольга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86" y="3294743"/>
            <a:ext cx="3956126" cy="2960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1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745" y="2142893"/>
            <a:ext cx="3369860" cy="374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18218" y="642368"/>
            <a:ext cx="8084458" cy="715089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F0A22E"/>
              </a:buClr>
              <a:buSzPct val="80000"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по трафарету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7120" y="1640114"/>
            <a:ext cx="51352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«инструменты»: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Утюг;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Восковые мелки;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Канцелярский нож.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Вова_и_Алина\Desktop\1910fa8e-6ae9-4d47-a1fc-d8e174936b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94828" y="3587531"/>
            <a:ext cx="2544995" cy="3400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318218" y="642367"/>
            <a:ext cx="8084458" cy="715089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F0A22E"/>
              </a:buClr>
              <a:buSzPct val="80000"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без натирания мелков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4789" y="1761789"/>
            <a:ext cx="513525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«инструменты»: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Футболка;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Утюг;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Восковые мелки;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Наждачная бумага;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 с рисунком.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40966" y="4192120"/>
            <a:ext cx="2121804" cy="283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52" y="1944461"/>
            <a:ext cx="1530325" cy="2044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119" y="1944461"/>
            <a:ext cx="1530325" cy="2044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48545" y="3778536"/>
            <a:ext cx="2475882" cy="3308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5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54565" y="811812"/>
            <a:ext cx="8084458" cy="524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spcBef>
                <a:spcPts val="1000"/>
              </a:spcBef>
              <a:buClr>
                <a:srgbClr val="F0A22E"/>
              </a:buClr>
              <a:buSzPct val="80000"/>
            </a:pPr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lvl="0" algn="ctr" defTabSz="457200">
              <a:lnSpc>
                <a:spcPct val="150000"/>
              </a:lnSpc>
              <a:spcBef>
                <a:spcPts val="1000"/>
              </a:spcBef>
              <a:buClr>
                <a:srgbClr val="F0A22E"/>
              </a:buClr>
              <a:buSzPct val="80000"/>
            </a:pPr>
            <a:r>
              <a:rPr lang="ru-RU" sz="6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lvl="0" algn="ctr" defTabSz="457200">
              <a:lnSpc>
                <a:spcPct val="150000"/>
              </a:lnSpc>
              <a:spcBef>
                <a:spcPts val="1000"/>
              </a:spcBef>
              <a:buClr>
                <a:srgbClr val="F0A22E"/>
              </a:buClr>
              <a:buSzPct val="80000"/>
            </a:pPr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внимание!!!</a:t>
            </a:r>
            <a:endParaRPr lang="ru-RU" sz="66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956</TotalTime>
  <Words>122</Words>
  <Application>Microsoft Office PowerPoint</Application>
  <PresentationFormat>Произвольный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Муниципальное автономное дошкольное образовательное учреждение  города Новосибирска «Детский сад № 81 «Дошкольная академия»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города Новосибирска «Детский сад № 81 «Дошкольная академия»</dc:title>
  <dc:creator>Галина Ивановна</dc:creator>
  <cp:lastModifiedBy>Вова_и_Алина</cp:lastModifiedBy>
  <cp:revision>93</cp:revision>
  <dcterms:created xsi:type="dcterms:W3CDTF">2019-08-29T04:09:40Z</dcterms:created>
  <dcterms:modified xsi:type="dcterms:W3CDTF">2021-04-05T03:10:05Z</dcterms:modified>
</cp:coreProperties>
</file>