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5A45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BA17-552E-4A00-B1BD-E3348B9B1934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93;&#1086;&#1084;&#1103;&#1095;&#1086;&#1082;.mp3" TargetMode="External"/><Relationship Id="rId13" Type="http://schemas.openxmlformats.org/officeDocument/2006/relationships/image" Target="../media/image5.png"/><Relationship Id="rId18" Type="http://schemas.openxmlformats.org/officeDocument/2006/relationships/image" Target="../media/image10.jpeg"/><Relationship Id="rId26" Type="http://schemas.openxmlformats.org/officeDocument/2006/relationships/image" Target="../media/image18.pn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72;&#1082;%20&#1085;&#1072;%20&#1085;&#1072;&#1096;&#1077;&#1084;%20&#1085;&#1072;%20&#1083;&#1091;&#1075;&#1091;.mp3" TargetMode="External"/><Relationship Id="rId21" Type="http://schemas.openxmlformats.org/officeDocument/2006/relationships/image" Target="../media/image13.png"/><Relationship Id="rId7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8;&#1072;&#1079;&#1085;&#1086;&#1094;&#1074;&#1077;&#1090;&#1085;&#1072;&#1103;%20%20&#1080;&#1075;&#1088;&#1072;.mp3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7;&#1083;&#1086;&#1095;&#1082;&#1072;.mp3" TargetMode="External"/><Relationship Id="rId16" Type="http://schemas.openxmlformats.org/officeDocument/2006/relationships/image" Target="../media/image8.gif"/><Relationship Id="rId20" Type="http://schemas.openxmlformats.org/officeDocument/2006/relationships/image" Target="../media/image12.png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6;&#1077;&#1090;&#1080;%20&#1080;%20&#1084;&#1077;&#1076;&#1074;&#1077;&#1076;&#1100;.mp3" TargetMode="External"/><Relationship Id="rId6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7;&#1072;&#1088;&#1086;&#1074;&#1086;&#1079;.mp3" TargetMode="External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5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86;&#1083;&#1087;&#1072;&#1095;&#1086;&#1082;.mp3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10" Type="http://schemas.openxmlformats.org/officeDocument/2006/relationships/image" Target="../media/image1.png"/><Relationship Id="rId19" Type="http://schemas.openxmlformats.org/officeDocument/2006/relationships/image" Target="../media/image11.png"/><Relationship Id="rId4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3;&#1086;&#1096;&#1072;&#1076;&#1082;&#1072;%20&#1079;&#1086;&#1088;&#1100;&#1082;&#1072;.mp3" TargetMode="Externa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6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00306"/>
            <a:ext cx="3000396" cy="41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14910" y="3071810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Музыкально-дидактическая </a:t>
            </a: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игра для детей </a:t>
            </a: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старшего дошкольного </a:t>
            </a: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возраста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785794"/>
            <a:ext cx="6993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Цветик-семицветик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57290" y="714356"/>
            <a:ext cx="64294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3300"/>
                </a:solidFill>
                <a:latin typeface="Cambria" pitchFamily="18" charset="0"/>
              </a:rPr>
              <a:t>Цель: </a:t>
            </a:r>
            <a:r>
              <a:rPr lang="ru-RU" sz="2000" dirty="0">
                <a:solidFill>
                  <a:srgbClr val="003300"/>
                </a:solidFill>
                <a:latin typeface="Cambria" pitchFamily="18" charset="0"/>
              </a:rPr>
              <a:t>Закрепление пройденного музыкального репертуара.</a:t>
            </a:r>
          </a:p>
          <a:p>
            <a:pPr algn="just"/>
            <a:endParaRPr lang="ru-RU" sz="2000" dirty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>
                <a:solidFill>
                  <a:srgbClr val="003300"/>
                </a:solidFill>
                <a:latin typeface="Cambria" pitchFamily="18" charset="0"/>
              </a:rPr>
              <a:t>Задачи: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3300"/>
                </a:solidFill>
                <a:latin typeface="Cambria" pitchFamily="18" charset="0"/>
              </a:rPr>
              <a:t>Развивать певческие навыки, музыкальную память;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solidFill>
                  <a:srgbClr val="003300"/>
                </a:solidFill>
                <a:latin typeface="Cambria" pitchFamily="18" charset="0"/>
              </a:rPr>
              <a:t>Улучшать качество исполнения музыкально-ритмических движений.</a:t>
            </a:r>
          </a:p>
          <a:p>
            <a:endParaRPr lang="ru-RU" sz="2000" dirty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>
                <a:solidFill>
                  <a:srgbClr val="003300"/>
                </a:solidFill>
                <a:latin typeface="Cambria" pitchFamily="18" charset="0"/>
              </a:rPr>
              <a:t>Ход игровых действий: </a:t>
            </a:r>
            <a:r>
              <a:rPr lang="ru-RU" sz="2000" dirty="0">
                <a:solidFill>
                  <a:srgbClr val="003300"/>
                </a:solidFill>
                <a:latin typeface="Cambria" pitchFamily="18" charset="0"/>
              </a:rPr>
              <a:t>Детям предлагается по очереди выбирать лепесток любого цвета. Музыкальный руководитель, управляя презентацией, включает музыку выбранного лепестка, дети слушают и угадывают название песни, игры или танца. Если произведение правильно угадано, на выбранном лепестке появляется картинка, соответствующая названию и содержанию произведения. После этого дети исполняют музыкальный номер.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3786182" y="2786058"/>
            <a:ext cx="1428760" cy="14287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378275">
            <a:off x="4137373" y="198539"/>
            <a:ext cx="1155006" cy="2556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3198253">
            <a:off x="5614591" y="877124"/>
            <a:ext cx="1214223" cy="267541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5870646">
            <a:off x="5920254" y="2532868"/>
            <a:ext cx="1161142" cy="25803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9999939">
            <a:off x="4811963" y="4117203"/>
            <a:ext cx="1164662" cy="26187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1938259">
            <a:off x="2732509" y="3914586"/>
            <a:ext cx="1221837" cy="255964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16200000">
            <a:off x="1897802" y="2245548"/>
            <a:ext cx="1143007" cy="250978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9110668">
            <a:off x="2495324" y="589793"/>
            <a:ext cx="1263369" cy="2620192"/>
          </a:xfrm>
          <a:prstGeom prst="ellipse">
            <a:avLst/>
          </a:prstGeom>
          <a:solidFill>
            <a:srgbClr val="5A45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076" name="Picture 4" descr="http://img-fotki.yandex.ru/get/5308/89635038.619/0_6fb20_33eb6d12_X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6248" y="285728"/>
            <a:ext cx="945839" cy="1143008"/>
          </a:xfrm>
          <a:prstGeom prst="rect">
            <a:avLst/>
          </a:prstGeom>
          <a:noFill/>
        </p:spPr>
      </p:pic>
      <p:pic>
        <p:nvPicPr>
          <p:cNvPr id="14" name="Picture 8" descr="http://karaway.by/wp-content/uploads/2015/01/kolpac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21193939">
            <a:off x="1939485" y="936798"/>
            <a:ext cx="1424753" cy="1225431"/>
          </a:xfrm>
          <a:prstGeom prst="rect">
            <a:avLst/>
          </a:prstGeom>
          <a:noFill/>
        </p:spPr>
      </p:pic>
      <p:pic>
        <p:nvPicPr>
          <p:cNvPr id="15" name="Picture 2" descr="http://mamipapi.ru/sites/default/files/image/interactive/4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00760" y="1142984"/>
            <a:ext cx="1222364" cy="1374730"/>
          </a:xfrm>
          <a:prstGeom prst="rect">
            <a:avLst/>
          </a:prstGeom>
          <a:noFill/>
        </p:spPr>
      </p:pic>
      <p:pic>
        <p:nvPicPr>
          <p:cNvPr id="16" name="Picture 6" descr="http://s1.pic4you.ru/allimage/y2012/09-17/12216/2448147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3286124"/>
            <a:ext cx="756349" cy="1070937"/>
          </a:xfrm>
          <a:prstGeom prst="rect">
            <a:avLst/>
          </a:prstGeom>
          <a:noFill/>
        </p:spPr>
      </p:pic>
      <p:pic>
        <p:nvPicPr>
          <p:cNvPr id="3078" name="Picture 6" descr="http://foneyes.ru/img/picture/Apr/09/bcd3e0726b7b5d058bbb26b722ac2fe6/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85852" y="3000372"/>
            <a:ext cx="1019515" cy="1093698"/>
          </a:xfrm>
          <a:prstGeom prst="rect">
            <a:avLst/>
          </a:prstGeom>
          <a:noFill/>
        </p:spPr>
      </p:pic>
      <p:pic>
        <p:nvPicPr>
          <p:cNvPr id="3080" name="Picture 8" descr="http://img0.liveinternet.ru/images/attach/c/9/107/233/107233118_4153430_17.gif"/>
          <p:cNvPicPr>
            <a:picLocks noChangeAspect="1" noChangeArrowheads="1" noCrop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53441" y="5286388"/>
            <a:ext cx="887748" cy="970605"/>
          </a:xfrm>
          <a:prstGeom prst="rect">
            <a:avLst/>
          </a:prstGeom>
          <a:noFill/>
        </p:spPr>
      </p:pic>
      <p:pic>
        <p:nvPicPr>
          <p:cNvPr id="3082" name="Picture 10" descr="http://img0.liveinternet.ru/images/attach/c/10/110/46/110046196____________12A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071934" y="2928934"/>
            <a:ext cx="866746" cy="1166774"/>
          </a:xfrm>
          <a:prstGeom prst="rect">
            <a:avLst/>
          </a:prstGeom>
          <a:noFill/>
        </p:spPr>
      </p:pic>
      <p:pic>
        <p:nvPicPr>
          <p:cNvPr id="3084" name="Picture 12" descr="http://media.santabanta.com/medium1/creative/3%20d/3-d-704a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072066" y="5627702"/>
            <a:ext cx="1214446" cy="944569"/>
          </a:xfrm>
          <a:prstGeom prst="star12">
            <a:avLst/>
          </a:prstGeom>
          <a:noFill/>
        </p:spPr>
      </p:pic>
      <p:pic>
        <p:nvPicPr>
          <p:cNvPr id="27" name="дети и медвед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9"/>
          <a:stretch>
            <a:fillRect/>
          </a:stretch>
        </p:blipFill>
        <p:spPr>
          <a:xfrm>
            <a:off x="4429124" y="2071678"/>
            <a:ext cx="304800" cy="304800"/>
          </a:xfrm>
          <a:prstGeom prst="rect">
            <a:avLst/>
          </a:prstGeom>
        </p:spPr>
      </p:pic>
      <p:pic>
        <p:nvPicPr>
          <p:cNvPr id="28" name="елоч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20"/>
          <a:stretch>
            <a:fillRect/>
          </a:stretch>
        </p:blipFill>
        <p:spPr>
          <a:xfrm>
            <a:off x="3143240" y="3357562"/>
            <a:ext cx="304800" cy="304800"/>
          </a:xfrm>
          <a:prstGeom prst="rect">
            <a:avLst/>
          </a:prstGeom>
        </p:spPr>
      </p:pic>
      <p:pic>
        <p:nvPicPr>
          <p:cNvPr id="37" name="как на нашем на лугу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21"/>
          <a:stretch>
            <a:fillRect/>
          </a:stretch>
        </p:blipFill>
        <p:spPr>
          <a:xfrm>
            <a:off x="4357686" y="3714752"/>
            <a:ext cx="304800" cy="304800"/>
          </a:xfrm>
          <a:prstGeom prst="rect">
            <a:avLst/>
          </a:prstGeom>
        </p:spPr>
      </p:pic>
      <p:pic>
        <p:nvPicPr>
          <p:cNvPr id="38" name="лошадка зорька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22"/>
          <a:stretch>
            <a:fillRect/>
          </a:stretch>
        </p:blipFill>
        <p:spPr>
          <a:xfrm>
            <a:off x="3643306" y="4357694"/>
            <a:ext cx="304800" cy="304800"/>
          </a:xfrm>
          <a:prstGeom prst="rect">
            <a:avLst/>
          </a:prstGeom>
        </p:spPr>
      </p:pic>
      <p:pic>
        <p:nvPicPr>
          <p:cNvPr id="39" name="колпачок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23"/>
          <a:stretch>
            <a:fillRect/>
          </a:stretch>
        </p:blipFill>
        <p:spPr>
          <a:xfrm>
            <a:off x="3500430" y="2357430"/>
            <a:ext cx="304800" cy="304800"/>
          </a:xfrm>
          <a:prstGeom prst="rect">
            <a:avLst/>
          </a:prstGeom>
        </p:spPr>
      </p:pic>
      <p:pic>
        <p:nvPicPr>
          <p:cNvPr id="40" name="паровоз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24"/>
          <a:stretch>
            <a:fillRect/>
          </a:stretch>
        </p:blipFill>
        <p:spPr>
          <a:xfrm>
            <a:off x="5357818" y="2571744"/>
            <a:ext cx="304800" cy="304800"/>
          </a:xfrm>
          <a:prstGeom prst="rect">
            <a:avLst/>
          </a:prstGeom>
        </p:spPr>
      </p:pic>
      <p:pic>
        <p:nvPicPr>
          <p:cNvPr id="41" name="разноцветная  игра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25"/>
          <a:stretch>
            <a:fillRect/>
          </a:stretch>
        </p:blipFill>
        <p:spPr>
          <a:xfrm>
            <a:off x="4857752" y="4500570"/>
            <a:ext cx="304800" cy="304800"/>
          </a:xfrm>
          <a:prstGeom prst="rect">
            <a:avLst/>
          </a:prstGeom>
        </p:spPr>
      </p:pic>
      <p:pic>
        <p:nvPicPr>
          <p:cNvPr id="42" name="хомячок.mp3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26"/>
          <a:stretch>
            <a:fillRect/>
          </a:stretch>
        </p:blipFill>
        <p:spPr>
          <a:xfrm>
            <a:off x="5500694" y="350043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1236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3274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9852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audio>
              <p:cMediaNode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9538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audio>
              <p:cMediaNode>
                <p:cTn id="8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14397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17166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audio>
              <p:cMediaNode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6" dur="21455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1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20405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91</Words>
  <Application>Microsoft Office PowerPoint</Application>
  <PresentationFormat>Экран (4:3)</PresentationFormat>
  <Paragraphs>12</Paragraphs>
  <Slides>3</Slides>
  <Notes>0</Notes>
  <HiddenSlides>0</HiddenSlides>
  <MMClips>8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WareZ Provider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jaguar-888@mail.ru</cp:lastModifiedBy>
  <cp:revision>45</cp:revision>
  <dcterms:created xsi:type="dcterms:W3CDTF">2016-06-24T06:50:11Z</dcterms:created>
  <dcterms:modified xsi:type="dcterms:W3CDTF">2022-04-04T02:59:40Z</dcterms:modified>
</cp:coreProperties>
</file>